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3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8901" y="313899"/>
            <a:ext cx="5486400" cy="1296537"/>
          </a:xfrm>
        </p:spPr>
        <p:txBody>
          <a:bodyPr>
            <a:noAutofit/>
          </a:bodyPr>
          <a:lstStyle/>
          <a:p>
            <a:pPr algn="ctr"/>
            <a:r>
              <a:rPr lang="en-US" sz="2400" b="1" u="sng" dirty="0" smtClean="0"/>
              <a:t> PRESENTATION ON </a:t>
            </a:r>
            <a:r>
              <a:rPr lang="en-US" sz="2400" b="1" u="sng" dirty="0"/>
              <a:t/>
            </a:r>
            <a:br>
              <a:rPr lang="en-US" sz="2400" b="1" u="sng" dirty="0"/>
            </a:br>
            <a:r>
              <a:rPr lang="en-US" sz="2400" b="1" u="sng" dirty="0" smtClean="0"/>
              <a:t> Software development project</a:t>
            </a:r>
            <a:endParaRPr lang="en-US" sz="2400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141412" y="2249487"/>
            <a:ext cx="401841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SUBMITTED TO :</a:t>
            </a:r>
          </a:p>
          <a:p>
            <a:pPr marL="0" indent="0">
              <a:buNone/>
            </a:pPr>
            <a:r>
              <a:rPr lang="en-US" sz="2400" dirty="0" smtClean="0"/>
              <a:t> DR. MD</a:t>
            </a:r>
            <a:r>
              <a:rPr lang="en-US" sz="2400" dirty="0"/>
              <a:t> </a:t>
            </a:r>
            <a:r>
              <a:rPr lang="en-US" sz="2400" dirty="0" smtClean="0"/>
              <a:t>SHAFIUL ALAM </a:t>
            </a:r>
          </a:p>
          <a:p>
            <a:pPr marL="0" indent="0">
              <a:buNone/>
            </a:pPr>
            <a:r>
              <a:rPr lang="en-US" sz="2400" dirty="0" smtClean="0"/>
              <a:t>              &amp;</a:t>
            </a:r>
          </a:p>
          <a:p>
            <a:pPr marL="0" indent="0">
              <a:buNone/>
            </a:pPr>
            <a:r>
              <a:rPr lang="en-US" sz="2400" dirty="0" smtClean="0"/>
              <a:t>JISAN MAHMUD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32319" y="2173308"/>
            <a:ext cx="39150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SUBMITTED BY :</a:t>
            </a:r>
          </a:p>
          <a:p>
            <a:endParaRPr lang="en-US" sz="2400" dirty="0" smtClean="0"/>
          </a:p>
          <a:p>
            <a:r>
              <a:rPr lang="en-US" sz="2400" dirty="0" smtClean="0"/>
              <a:t>TANJILA BROTI</a:t>
            </a:r>
          </a:p>
          <a:p>
            <a:r>
              <a:rPr lang="en-US" sz="2400" dirty="0" smtClean="0"/>
              <a:t>ID: 16-01-04-033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TAHMEED ASAAD </a:t>
            </a:r>
            <a:r>
              <a:rPr lang="en-US" sz="2400" dirty="0" smtClean="0"/>
              <a:t>RAHMAN</a:t>
            </a:r>
          </a:p>
          <a:p>
            <a:r>
              <a:rPr lang="en-US" sz="2400" dirty="0" smtClean="0"/>
              <a:t>ID: 16-01-04-039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SAIFUL ISLAM </a:t>
            </a:r>
            <a:endParaRPr lang="en-US" sz="2400" dirty="0" smtClean="0"/>
          </a:p>
          <a:p>
            <a:r>
              <a:rPr lang="en-US" sz="2400" dirty="0" smtClean="0"/>
              <a:t>ID:16-01-04-040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8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9126" y="2782196"/>
            <a:ext cx="8621485" cy="2263185"/>
          </a:xfrm>
        </p:spPr>
        <p:txBody>
          <a:bodyPr>
            <a:normAutofit fontScale="77500" lnSpcReduction="20000"/>
          </a:bodyPr>
          <a:lstStyle/>
          <a:p>
            <a:pPr marL="514350" indent="-514350" algn="l">
              <a:buFont typeface="Courier New" panose="02070309020205020404" pitchFamily="49" charset="0"/>
              <a:buChar char="o"/>
            </a:pPr>
            <a:r>
              <a:rPr lang="en-US" sz="3300" dirty="0" smtClean="0">
                <a:solidFill>
                  <a:schemeClr val="tx1"/>
                </a:solidFill>
              </a:rPr>
              <a:t>THE TYPE OF OUR PROJECT IS SHOOTING GAME</a:t>
            </a:r>
          </a:p>
          <a:p>
            <a:pPr marL="514350" indent="-514350" algn="l">
              <a:buFont typeface="Courier New" panose="02070309020205020404" pitchFamily="49" charset="0"/>
              <a:buChar char="o"/>
            </a:pPr>
            <a:r>
              <a:rPr lang="en-US" sz="3300" dirty="0" smtClean="0">
                <a:solidFill>
                  <a:schemeClr val="tx1"/>
                </a:solidFill>
              </a:rPr>
              <a:t>THE NAME OF THE GAME IS “ESCAPE THE HOUSE”</a:t>
            </a:r>
          </a:p>
          <a:p>
            <a:pPr marL="514350" indent="-514350" algn="l">
              <a:buFont typeface="Courier New" panose="02070309020205020404" pitchFamily="49" charset="0"/>
              <a:buChar char="o"/>
            </a:pPr>
            <a:r>
              <a:rPr lang="en-US" sz="3300" dirty="0" smtClean="0">
                <a:solidFill>
                  <a:schemeClr val="tx1"/>
                </a:solidFill>
              </a:rPr>
              <a:t>IN THIS GAME, THE PLAYER IS TRAPPED IN A HAUNTED HOUSE AND TO ESCAPE THE HOUSE HE HAS TO KILL ALL THE SCARY CREATURES PRESENT IN THE HOUSE</a:t>
            </a:r>
          </a:p>
          <a:p>
            <a:pPr algn="l"/>
            <a:endParaRPr lang="en-US" sz="2400" dirty="0" smtClean="0"/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9380" y="968015"/>
            <a:ext cx="8791575" cy="97971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7384"/>
            <a:ext cx="5702130" cy="7247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30" y="-287384"/>
            <a:ext cx="6489870" cy="76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583" y="0"/>
            <a:ext cx="9905998" cy="1478570"/>
          </a:xfrm>
        </p:spPr>
        <p:txBody>
          <a:bodyPr/>
          <a:lstStyle/>
          <a:p>
            <a:pPr algn="l"/>
            <a:r>
              <a:rPr lang="en-US" dirty="0" smtClean="0"/>
              <a:t>				</a:t>
            </a:r>
            <a:r>
              <a:rPr lang="en-US" sz="3600" dirty="0" smtClean="0"/>
              <a:t> Features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27765" y="1483809"/>
            <a:ext cx="9905999" cy="4238397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THE CHARACTER CAN MOVE LEFT AND RIGHT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ZOMBIES AND OTHER SCARY CREATURES WILL CHARGE TOWARDS HIM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HE WILL HAVE A GUN AND HE CAN SHOOT TO KILL THEM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6" y="2674962"/>
            <a:ext cx="10918208" cy="418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6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	  </a:t>
            </a:r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SOME OTHER </a:t>
            </a:r>
            <a:r>
              <a:rPr lang="en-US" dirty="0" smtClean="0"/>
              <a:t>CREATURES </a:t>
            </a:r>
            <a:r>
              <a:rPr lang="en-US" dirty="0"/>
              <a:t>WILL FALL FROM ABOVE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HE HAS TO DODGE THEM BY MOVING LEFT AND RIGHT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AFTER KILLING A CERTAIN NUMBER OF THE CREATURES, HE WILL MOVE TO THE NEXT LEVEL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8" y="2784143"/>
            <a:ext cx="10686197" cy="407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949" y="415802"/>
            <a:ext cx="5486400" cy="8807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				</a:t>
            </a:r>
            <a:r>
              <a:rPr lang="en-US" sz="3600" dirty="0" smtClean="0"/>
              <a:t> 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IF THE CREATURES HIT HIM, THE GAME WILL BE OVER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TO ESCAPE THE HOUSE, HE HAS TO PASS THE FINAL LEVEL WHERE HE WILL HAVE AN ENCOUNTER WITH </a:t>
            </a:r>
            <a:r>
              <a:rPr lang="en-US" dirty="0" smtClean="0"/>
              <a:t>THE  MONSTER WHO CONTROLS THE HOUSE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THERE WILL BE AT LEAST 3 LEVELS IN THE GAME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81" y="3002507"/>
            <a:ext cx="11373133" cy="385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3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z="2800" dirty="0" smtClean="0"/>
              <a:t>FEATURE</a:t>
            </a:r>
            <a:br>
              <a:rPr lang="en-US" sz="2800" dirty="0" smtClean="0"/>
            </a:br>
            <a:r>
              <a:rPr lang="en-US" sz="2800" dirty="0" smtClean="0"/>
              <a:t> IMPLEMENTATION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1412" y="2097088"/>
            <a:ext cx="9905999" cy="3694113"/>
          </a:xfrm>
        </p:spPr>
        <p:txBody>
          <a:bodyPr>
            <a:no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THE CHARACTER CAN BE MOVED LEFT AND RIGHT BY INCREMENTING/DECREMENTING THE ABSCISSA OF THE IMAGES AND THE ZOMBIES WILL CHARGE TOWARDS HIM BY USING THE SAME METHOD WITH THE HELP OF THE “</a:t>
            </a:r>
            <a:r>
              <a:rPr lang="en-US" sz="2000" dirty="0" err="1" smtClean="0"/>
              <a:t>iDraw</a:t>
            </a:r>
            <a:r>
              <a:rPr lang="en-US" sz="2000" dirty="0" smtClean="0"/>
              <a:t>”, ”</a:t>
            </a:r>
            <a:r>
              <a:rPr lang="en-US" sz="2000" dirty="0" err="1" smtClean="0"/>
              <a:t>iShowBMP</a:t>
            </a:r>
            <a:r>
              <a:rPr lang="en-US" sz="2000" dirty="0" smtClean="0"/>
              <a:t>” AND THE “</a:t>
            </a:r>
            <a:r>
              <a:rPr lang="en-US" sz="2000" dirty="0" err="1" smtClean="0"/>
              <a:t>iSpecialKeyboard</a:t>
            </a:r>
            <a:r>
              <a:rPr lang="en-US" sz="2000" dirty="0" smtClean="0"/>
              <a:t>” FUNCTION AND WITH SOME “if-else” CONDITIONS.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THE “</a:t>
            </a:r>
            <a:r>
              <a:rPr lang="en-US" sz="2000" dirty="0" err="1"/>
              <a:t>iKeyboard</a:t>
            </a:r>
            <a:r>
              <a:rPr lang="en-US" sz="2000" dirty="0" smtClean="0"/>
              <a:t>” FUNCTION AND SOME “if-else” CONDITIONS WILL BE USED FOR SHOOTING, THE BULLET WILL HIT THE ZOMBIE WHEN THE ABSCISSA OF THE BULLET WILL BE GREATER THAN/EQUAL TO THE ABSCISSA OF THE ZOMBIE.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THE CREATURES WILL FALL RANDOMLY FROM ABOVE BY USING “</a:t>
            </a:r>
            <a:r>
              <a:rPr lang="en-US" sz="2000" dirty="0" err="1" smtClean="0"/>
              <a:t>srand</a:t>
            </a:r>
            <a:r>
              <a:rPr lang="en-US" sz="2000" dirty="0" smtClean="0"/>
              <a:t>” FUNCTION, THE “</a:t>
            </a:r>
            <a:r>
              <a:rPr lang="en-US" sz="2000" dirty="0" err="1" smtClean="0"/>
              <a:t>srand</a:t>
            </a:r>
            <a:r>
              <a:rPr lang="en-US" sz="2000" dirty="0" smtClean="0"/>
              <a:t>” FUNCTION WILL RANDOMLY CHANGE THE ABSCISSA OF THE IMAGE OF THE CREATURES THAT ARE FALLING FROM THE ABOVE.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THE ZOMBIES WILL HIT THE PLAYER WHEN THE ABSCISSA OF THE ZOMBIE WILL BE LESS THAN OR EQUAL TO SUM OF THE ABSCISSA AND THE WIDTH OF THE CHARACTER.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97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4286" y="1364776"/>
            <a:ext cx="8791575" cy="4776717"/>
          </a:xfrm>
        </p:spPr>
        <p:txBody>
          <a:bodyPr>
            <a:normAutofit fontScale="3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tx1"/>
                </a:solidFill>
              </a:rPr>
              <a:t>WE </a:t>
            </a:r>
            <a:r>
              <a:rPr lang="en-US" sz="6000" dirty="0">
                <a:solidFill>
                  <a:schemeClr val="tx1"/>
                </a:solidFill>
              </a:rPr>
              <a:t>WILL USE A VARIABLE TO KEEP COUNT OF THE NUMBER OF ZOMBIES THAT HAS BEEN KILLED, WHEN THE COUNT WILL REACH ITS LIMIT DEFINED BY US THEN THE PLAYER WILL MOVE TO NEXT </a:t>
            </a:r>
            <a:r>
              <a:rPr lang="en-US" sz="6000" dirty="0" smtClean="0">
                <a:solidFill>
                  <a:schemeClr val="tx1"/>
                </a:solidFill>
              </a:rPr>
              <a:t>LEVEL</a:t>
            </a:r>
            <a:endParaRPr lang="en-US" sz="6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tx1"/>
                </a:solidFill>
              </a:rPr>
              <a:t>THE </a:t>
            </a:r>
            <a:r>
              <a:rPr lang="en-US" sz="6000" dirty="0">
                <a:solidFill>
                  <a:schemeClr val="tx1"/>
                </a:solidFill>
              </a:rPr>
              <a:t>CREATURES FALLING FROM THE ABOVE WILL HIT THE PLAYER WHEN THE ABSCISSA OF THE CREATUERS WILL BE GREATER THAN/EQUAL TO THE ABSCISSA OF THE PLAYER AND IT WILL BE LESS THAN/EQUAL TO THE SUM OF THE ABSCISSA AND THE WIDTH OF THE IMAGE OF THE PLAYER, SIMULTANEOUSLY THE ORDINATE OF THE CHARACTER WILL BE LESS THAN/EQUAL TO SUM OF THE ORDINATE AND THE HEIGHT OF THE </a:t>
            </a:r>
            <a:r>
              <a:rPr lang="en-US" sz="6000" dirty="0" smtClean="0">
                <a:solidFill>
                  <a:schemeClr val="tx1"/>
                </a:solidFill>
              </a:rPr>
              <a:t>PLAYER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855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962" y="2179396"/>
            <a:ext cx="5350933" cy="1287136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dirty="0" smtClean="0">
                <a:latin typeface="Forte" pitchFamily="66" charset="0"/>
              </a:rPr>
              <a:t>     </a:t>
            </a:r>
            <a:r>
              <a:rPr lang="en-SG" sz="3600" dirty="0" smtClean="0">
                <a:latin typeface="Forte" pitchFamily="66" charset="0"/>
              </a:rPr>
              <a:t>Thank   YOU   EVERYONE</a:t>
            </a:r>
            <a:endParaRPr lang="en-SG" sz="3600" dirty="0">
              <a:latin typeface="Forte" pitchFamily="66" charset="0"/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5691116" y="3794078"/>
            <a:ext cx="750627" cy="600501"/>
          </a:xfrm>
          <a:prstGeom prst="smileyFace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78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282</TotalTime>
  <Words>458</Words>
  <Application>Microsoft Office PowerPoint</Application>
  <PresentationFormat>Custom</PresentationFormat>
  <Paragraphs>47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Horizon</vt:lpstr>
      <vt:lpstr> PRESENTATION ON   Software development project</vt:lpstr>
      <vt:lpstr>       overview</vt:lpstr>
      <vt:lpstr>PowerPoint Presentation</vt:lpstr>
      <vt:lpstr>     Features </vt:lpstr>
      <vt:lpstr>      Features</vt:lpstr>
      <vt:lpstr>      Features</vt:lpstr>
      <vt:lpstr>    FEATURE  IMPLEMENTATION</vt:lpstr>
      <vt:lpstr>PowerPoint Presentation</vt:lpstr>
      <vt:lpstr>     Thank   YOU   EVERYONE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</dc:title>
  <dc:creator>User</dc:creator>
  <cp:lastModifiedBy>Windows User</cp:lastModifiedBy>
  <cp:revision>38</cp:revision>
  <dcterms:created xsi:type="dcterms:W3CDTF">2017-01-11T04:50:22Z</dcterms:created>
  <dcterms:modified xsi:type="dcterms:W3CDTF">2017-01-15T09:50:29Z</dcterms:modified>
</cp:coreProperties>
</file>